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4236" r:id="rId2"/>
    <p:sldMasterId id="2147483660" r:id="rId3"/>
    <p:sldMasterId id="2147484237" r:id="rId4"/>
  </p:sldMasterIdLst>
  <p:notesMasterIdLst>
    <p:notesMasterId r:id="rId35"/>
  </p:notesMasterIdLst>
  <p:sldIdLst>
    <p:sldId id="256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267" r:id="rId13"/>
    <p:sldId id="313" r:id="rId14"/>
    <p:sldId id="31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7" r:id="rId31"/>
    <p:sldId id="317" r:id="rId32"/>
    <p:sldId id="318" r:id="rId33"/>
    <p:sldId id="303" r:id="rId34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FE5AB-98E1-4D4E-A343-E8D2746D83DC}" v="5" dt="2023-05-04T14:58:30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1"/>
    <p:restoredTop sz="94632"/>
  </p:normalViewPr>
  <p:slideViewPr>
    <p:cSldViewPr snapToGrid="0">
      <p:cViewPr varScale="1">
        <p:scale>
          <a:sx n="102" d="100"/>
          <a:sy n="102" d="100"/>
        </p:scale>
        <p:origin x="179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dor Arenas-Castro" userId="S::b62arcas@uco.es::cbbe4c55-aa63-4a11-b12a-232a8b1ddf3e" providerId="AD" clId="Web-{A072A9F3-633A-A11B-B032-90DF3ED83386}"/>
    <pc:docChg chg="addSld delSld modSld sldOrd addMainMaster modMainMaster">
      <pc:chgData name="Salvador Arenas-Castro" userId="S::b62arcas@uco.es::cbbe4c55-aa63-4a11-b12a-232a8b1ddf3e" providerId="AD" clId="Web-{A072A9F3-633A-A11B-B032-90DF3ED83386}" dt="2023-05-03T16:06:38.765" v="234" actId="1076"/>
      <pc:docMkLst>
        <pc:docMk/>
      </pc:docMkLst>
      <pc:sldChg chg="addSp delSp modSp">
        <pc:chgData name="Salvador Arenas-Castro" userId="S::b62arcas@uco.es::cbbe4c55-aa63-4a11-b12a-232a8b1ddf3e" providerId="AD" clId="Web-{A072A9F3-633A-A11B-B032-90DF3ED83386}" dt="2023-05-03T15:36:53.685" v="65" actId="14100"/>
        <pc:sldMkLst>
          <pc:docMk/>
          <pc:sldMk cId="2265769151" sldId="313"/>
        </pc:sldMkLst>
        <pc:spChg chg="mod">
          <ac:chgData name="Salvador Arenas-Castro" userId="S::b62arcas@uco.es::cbbe4c55-aa63-4a11-b12a-232a8b1ddf3e" providerId="AD" clId="Web-{A072A9F3-633A-A11B-B032-90DF3ED83386}" dt="2023-05-03T15:36:08.215" v="52" actId="1076"/>
          <ac:spMkLst>
            <pc:docMk/>
            <pc:sldMk cId="2265769151" sldId="313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36:14.340" v="55"/>
          <ac:spMkLst>
            <pc:docMk/>
            <pc:sldMk cId="2265769151" sldId="313"/>
            <ac:spMk id="3" creationId="{1B1ECE60-C588-FA19-051F-4BFD2D00A4D5}"/>
          </ac:spMkLst>
        </pc:spChg>
        <pc:picChg chg="add mod">
          <ac:chgData name="Salvador Arenas-Castro" userId="S::b62arcas@uco.es::cbbe4c55-aa63-4a11-b12a-232a8b1ddf3e" providerId="AD" clId="Web-{A072A9F3-633A-A11B-B032-90DF3ED83386}" dt="2023-05-03T15:36:37.450" v="61" actId="1076"/>
          <ac:picMkLst>
            <pc:docMk/>
            <pc:sldMk cId="2265769151" sldId="313"/>
            <ac:picMk id="4" creationId="{40C89523-2194-3AA3-45D0-86949A96E05B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36:53.685" v="65" actId="14100"/>
          <ac:picMkLst>
            <pc:docMk/>
            <pc:sldMk cId="2265769151" sldId="313"/>
            <ac:picMk id="5" creationId="{1838E7F9-BDA9-0694-F5DD-87C11AD5E244}"/>
          </ac:picMkLst>
        </pc:picChg>
      </pc:sldChg>
      <pc:sldChg chg="addSp delSp modSp add del replId">
        <pc:chgData name="Salvador Arenas-Castro" userId="S::b62arcas@uco.es::cbbe4c55-aa63-4a11-b12a-232a8b1ddf3e" providerId="AD" clId="Web-{A072A9F3-633A-A11B-B032-90DF3ED83386}" dt="2023-05-03T15:49:50.072" v="82"/>
        <pc:sldMkLst>
          <pc:docMk/>
          <pc:sldMk cId="2926437096" sldId="314"/>
        </pc:sldMkLst>
        <pc:spChg chg="del">
          <ac:chgData name="Salvador Arenas-Castro" userId="S::b62arcas@uco.es::cbbe4c55-aa63-4a11-b12a-232a8b1ddf3e" providerId="AD" clId="Web-{A072A9F3-633A-A11B-B032-90DF3ED83386}" dt="2023-05-03T15:47:33.005" v="67"/>
          <ac:spMkLst>
            <pc:docMk/>
            <pc:sldMk cId="2926437096" sldId="314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47:37.849" v="69"/>
          <ac:spMkLst>
            <pc:docMk/>
            <pc:sldMk cId="2926437096" sldId="314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48:27.398" v="75"/>
          <ac:picMkLst>
            <pc:docMk/>
            <pc:sldMk cId="2926437096" sldId="314"/>
            <ac:picMk id="4" creationId="{7C32FA5D-AE8A-81A4-780A-A472E8108B9D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8:45.758" v="77"/>
          <ac:picMkLst>
            <pc:docMk/>
            <pc:sldMk cId="2926437096" sldId="314"/>
            <ac:picMk id="5" creationId="{9B780410-4AEA-2456-FBCC-E753424B8D51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9:42.478" v="81"/>
          <ac:picMkLst>
            <pc:docMk/>
            <pc:sldMk cId="2926437096" sldId="314"/>
            <ac:picMk id="6" creationId="{B4C5B957-A92B-6CBA-31DC-EA40AD0C2CB7}"/>
          </ac:picMkLst>
        </pc:picChg>
      </pc:sldChg>
      <pc:sldChg chg="add replId">
        <pc:chgData name="Salvador Arenas-Castro" userId="S::b62arcas@uco.es::cbbe4c55-aa63-4a11-b12a-232a8b1ddf3e" providerId="AD" clId="Web-{A072A9F3-633A-A11B-B032-90DF3ED83386}" dt="2023-05-03T15:37:13.811" v="66"/>
        <pc:sldMkLst>
          <pc:docMk/>
          <pc:sldMk cId="3583933377" sldId="315"/>
        </pc:sldMkLst>
      </pc:sldChg>
      <pc:sldChg chg="addSp delSp modSp add replId">
        <pc:chgData name="Salvador Arenas-Castro" userId="S::b62arcas@uco.es::cbbe4c55-aa63-4a11-b12a-232a8b1ddf3e" providerId="AD" clId="Web-{A072A9F3-633A-A11B-B032-90DF3ED83386}" dt="2023-05-03T16:06:38.765" v="234" actId="1076"/>
        <pc:sldMkLst>
          <pc:docMk/>
          <pc:sldMk cId="1022514644" sldId="316"/>
        </pc:sldMkLst>
        <pc:spChg chg="mod">
          <ac:chgData name="Salvador Arenas-Castro" userId="S::b62arcas@uco.es::cbbe4c55-aa63-4a11-b12a-232a8b1ddf3e" providerId="AD" clId="Web-{A072A9F3-633A-A11B-B032-90DF3ED83386}" dt="2023-05-03T16:06:38.765" v="234" actId="1076"/>
          <ac:spMkLst>
            <pc:docMk/>
            <pc:sldMk cId="1022514644" sldId="316"/>
            <ac:spMk id="2" creationId="{06214D53-B726-ADCD-3FB8-0CADA3A7FC35}"/>
          </ac:spMkLst>
        </pc:spChg>
        <pc:spChg chg="del">
          <ac:chgData name="Salvador Arenas-Castro" userId="S::b62arcas@uco.es::cbbe4c55-aa63-4a11-b12a-232a8b1ddf3e" providerId="AD" clId="Web-{A072A9F3-633A-A11B-B032-90DF3ED83386}" dt="2023-05-03T15:50:17.292" v="84"/>
          <ac:spMkLst>
            <pc:docMk/>
            <pc:sldMk cId="1022514644" sldId="316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50:41.356" v="88"/>
          <ac:picMkLst>
            <pc:docMk/>
            <pc:sldMk cId="1022514644" sldId="316"/>
            <ac:picMk id="4" creationId="{8685C37B-BF7F-FA47-4BE0-6F5EA3F58073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51:33.592" v="100" actId="1076"/>
          <ac:picMkLst>
            <pc:docMk/>
            <pc:sldMk cId="1022514644" sldId="316"/>
            <ac:picMk id="5" creationId="{4FB68A5D-5CA0-01B6-2B7E-62B7C41DFBB3}"/>
          </ac:picMkLst>
        </pc:picChg>
      </pc:sldChg>
      <pc:sldChg chg="add del">
        <pc:chgData name="Salvador Arenas-Castro" userId="S::b62arcas@uco.es::cbbe4c55-aa63-4a11-b12a-232a8b1ddf3e" providerId="AD" clId="Web-{A072A9F3-633A-A11B-B032-90DF3ED83386}" dt="2023-05-03T15:49:23.884" v="79"/>
        <pc:sldMkLst>
          <pc:docMk/>
          <pc:sldMk cId="3833813893" sldId="316"/>
        </pc:sldMkLst>
      </pc:sldChg>
      <pc:sldChg chg="addSp delSp modSp add ord replId">
        <pc:chgData name="Salvador Arenas-Castro" userId="S::b62arcas@uco.es::cbbe4c55-aa63-4a11-b12a-232a8b1ddf3e" providerId="AD" clId="Web-{A072A9F3-633A-A11B-B032-90DF3ED83386}" dt="2023-05-03T16:05:56.842" v="221"/>
        <pc:sldMkLst>
          <pc:docMk/>
          <pc:sldMk cId="2628971996" sldId="317"/>
        </pc:sldMkLst>
        <pc:spChg chg="mod">
          <ac:chgData name="Salvador Arenas-Castro" userId="S::b62arcas@uco.es::cbbe4c55-aa63-4a11-b12a-232a8b1ddf3e" providerId="AD" clId="Web-{A072A9F3-633A-A11B-B032-90DF3ED83386}" dt="2023-05-03T16:01:32.441" v="183" actId="1076"/>
          <ac:spMkLst>
            <pc:docMk/>
            <pc:sldMk cId="2628971996" sldId="317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52:05.843" v="107"/>
          <ac:spMkLst>
            <pc:docMk/>
            <pc:sldMk cId="2628971996" sldId="317"/>
            <ac:spMk id="3" creationId="{1B1ECE60-C588-FA19-051F-4BFD2D00A4D5}"/>
          </ac:spMkLst>
        </pc:spChg>
        <pc:grpChg chg="add mod">
          <ac:chgData name="Salvador Arenas-Castro" userId="S::b62arcas@uco.es::cbbe4c55-aa63-4a11-b12a-232a8b1ddf3e" providerId="AD" clId="Web-{A072A9F3-633A-A11B-B032-90DF3ED83386}" dt="2023-05-03T16:04:26.932" v="220" actId="1076"/>
          <ac:grpSpMkLst>
            <pc:docMk/>
            <pc:sldMk cId="2628971996" sldId="317"/>
            <ac:grpSpMk id="11" creationId="{7A50ECEF-E9D4-76DA-51D6-2EED89E03A6C}"/>
          </ac:grpSpMkLst>
        </pc:grpChg>
        <pc:grpChg chg="add mod">
          <ac:chgData name="Salvador Arenas-Castro" userId="S::b62arcas@uco.es::cbbe4c55-aa63-4a11-b12a-232a8b1ddf3e" providerId="AD" clId="Web-{A072A9F3-633A-A11B-B032-90DF3ED83386}" dt="2023-05-03T16:04:22.666" v="219" actId="1076"/>
          <ac:grpSpMkLst>
            <pc:docMk/>
            <pc:sldMk cId="2628971996" sldId="317"/>
            <ac:grpSpMk id="12" creationId="{DBFB3769-1E1A-2777-5B8C-05E6145F6212}"/>
          </ac:grpSpMkLst>
        </pc:grpChg>
        <pc:picChg chg="add del mod">
          <ac:chgData name="Salvador Arenas-Castro" userId="S::b62arcas@uco.es::cbbe4c55-aa63-4a11-b12a-232a8b1ddf3e" providerId="AD" clId="Web-{A072A9F3-633A-A11B-B032-90DF3ED83386}" dt="2023-05-03T15:54:22.488" v="109"/>
          <ac:picMkLst>
            <pc:docMk/>
            <pc:sldMk cId="2628971996" sldId="317"/>
            <ac:picMk id="4" creationId="{81A38A83-00A7-7E5C-E406-08206F1DF0FB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4:48.302" v="111"/>
          <ac:picMkLst>
            <pc:docMk/>
            <pc:sldMk cId="2628971996" sldId="317"/>
            <ac:picMk id="5" creationId="{F18B27ED-DF40-6101-9B9F-A38E29777D19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1.055" v="211" actId="14100"/>
          <ac:picMkLst>
            <pc:docMk/>
            <pc:sldMk cId="2628971996" sldId="317"/>
            <ac:picMk id="6" creationId="{01141C9A-2EB6-1276-70B4-1C17F04E40AA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9:42.719" v="117"/>
          <ac:picMkLst>
            <pc:docMk/>
            <pc:sldMk cId="2628971996" sldId="317"/>
            <ac:picMk id="7" creationId="{257B11D0-89EC-1E2E-AD4B-601AF240D561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14.916" v="217" actId="1076"/>
          <ac:picMkLst>
            <pc:docMk/>
            <pc:sldMk cId="2628971996" sldId="317"/>
            <ac:picMk id="8" creationId="{34C84F16-2062-BA02-0E1B-16699261636A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7.103" v="212" actId="1076"/>
          <ac:picMkLst>
            <pc:docMk/>
            <pc:sldMk cId="2628971996" sldId="317"/>
            <ac:picMk id="9" creationId="{E4A28590-2DFD-52DC-C9C4-16B1949DA1A7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01.025" v="214" actId="14100"/>
          <ac:picMkLst>
            <pc:docMk/>
            <pc:sldMk cId="2628971996" sldId="317"/>
            <ac:picMk id="10" creationId="{BB390ADE-F5B3-12B8-A297-D27A832A1142}"/>
          </ac:picMkLst>
        </pc:picChg>
      </pc:sldChg>
      <pc:sldMasterChg chg="add addSldLayout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2082462741" sldId="2147483660"/>
        </pc:sldMasterMkLst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074788643" sldId="2147483661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717446206" sldId="2147483662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2951715914" sldId="2147483663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35664094" sldId="2147483664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10399577" sldId="2147483665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24977859" sldId="2147483666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1438354308" sldId="2147483667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32324280" sldId="2147483668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4060233762" sldId="2147483669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400655591" sldId="2147483670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894774773" sldId="2147483671"/>
          </pc:sldLayoutMkLst>
        </pc:sldLayoutChg>
      </pc:sldMasterChg>
      <pc:sldMasterChg chg="replId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0" sldId="2147484236"/>
        </pc:sldMasterMkLst>
      </pc:sldMasterChg>
    </pc:docChg>
  </pc:docChgLst>
  <pc:docChgLst>
    <pc:chgData name="Francisco Javier Bonet García" userId="c67cd2f5-7354-47bd-a51e-00312a09adde" providerId="ADAL" clId="{2C4FE5AB-98E1-4D4E-A343-E8D2746D83DC}"/>
    <pc:docChg chg="custSel addSld delSld modSld">
      <pc:chgData name="Francisco Javier Bonet García" userId="c67cd2f5-7354-47bd-a51e-00312a09adde" providerId="ADAL" clId="{2C4FE5AB-98E1-4D4E-A343-E8D2746D83DC}" dt="2023-05-05T18:43:24.641" v="69" actId="255"/>
      <pc:docMkLst>
        <pc:docMk/>
      </pc:docMkLst>
      <pc:sldChg chg="addSp delSp modSp mod">
        <pc:chgData name="Francisco Javier Bonet García" userId="c67cd2f5-7354-47bd-a51e-00312a09adde" providerId="ADAL" clId="{2C4FE5AB-98E1-4D4E-A343-E8D2746D83DC}" dt="2023-05-05T18:43:24.641" v="69" actId="255"/>
        <pc:sldMkLst>
          <pc:docMk/>
          <pc:sldMk cId="0" sldId="303"/>
        </pc:sldMkLst>
        <pc:spChg chg="del">
          <ac:chgData name="Francisco Javier Bonet García" userId="c67cd2f5-7354-47bd-a51e-00312a09adde" providerId="ADAL" clId="{2C4FE5AB-98E1-4D4E-A343-E8D2746D83DC}" dt="2023-05-04T14:58:06.567" v="30" actId="478"/>
          <ac:spMkLst>
            <pc:docMk/>
            <pc:sldMk cId="0" sldId="303"/>
            <ac:spMk id="2" creationId="{5C60FFCD-A316-E72D-BC4C-E8E17873B1EC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2C4FE5AB-98E1-4D4E-A343-E8D2746D83DC}" dt="2023-05-05T18:42:39.758" v="68" actId="20577"/>
          <ac:spMkLst>
            <pc:docMk/>
            <pc:sldMk cId="0" sldId="303"/>
            <ac:spMk id="4" creationId="{FCA1A613-6BE4-D258-7A7E-DF727085D434}"/>
          </ac:spMkLst>
        </pc:spChg>
        <pc:spChg chg="add mod">
          <ac:chgData name="Francisco Javier Bonet García" userId="c67cd2f5-7354-47bd-a51e-00312a09adde" providerId="ADAL" clId="{2C4FE5AB-98E1-4D4E-A343-E8D2746D83DC}" dt="2023-05-05T18:43:24.641" v="69" actId="255"/>
          <ac:spMkLst>
            <pc:docMk/>
            <pc:sldMk cId="0" sldId="303"/>
            <ac:spMk id="5" creationId="{865EB1E6-E22E-48BC-4C35-997ADFCEF5E4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6" creationId="{551CF5BE-913C-3E4F-1194-89935CB60DEE}"/>
          </ac:spMkLst>
        </pc:spChg>
      </pc:sldChg>
      <pc:sldChg chg="del">
        <pc:chgData name="Francisco Javier Bonet García" userId="c67cd2f5-7354-47bd-a51e-00312a09adde" providerId="ADAL" clId="{2C4FE5AB-98E1-4D4E-A343-E8D2746D83DC}" dt="2023-05-05T18:42:06.574" v="55" actId="2696"/>
        <pc:sldMkLst>
          <pc:docMk/>
          <pc:sldMk cId="3583933377" sldId="315"/>
        </pc:sldMkLst>
      </pc:sldChg>
      <pc:sldChg chg="add del">
        <pc:chgData name="Francisco Javier Bonet García" userId="c67cd2f5-7354-47bd-a51e-00312a09adde" providerId="ADAL" clId="{2C4FE5AB-98E1-4D4E-A343-E8D2746D83DC}" dt="2023-05-04T14:57:34.843" v="2"/>
        <pc:sldMkLst>
          <pc:docMk/>
          <pc:sldMk cId="0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26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27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3F4B72D4-EE13-F99A-CE4F-AB5973E2D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CF16217D-14DB-0CA2-A2A5-A9DAA895C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03483B94-F0E3-E61B-89FC-02DD0F2A01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r" defTabSz="447675" rtl="0" eaLnBrk="0" fontAlgn="base" latinLnBrk="0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72BF427-7AEF-5B4D-B52D-7D24CA41F254}" type="slidenum">
              <a:rPr kumimoji="0" lang="ca-ES" altLang="en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lwg Typo" pitchFamily="1" charset="0"/>
                <a:ea typeface="ヒラギノ角ゴ Pro W3" panose="020B0300000000000000" pitchFamily="34" charset="-128"/>
                <a:cs typeface="+mn-cs"/>
              </a:rPr>
              <a:pPr marL="0" marR="0" lvl="0" indent="0" algn="r" defTabSz="447675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</a:t>
            </a:fld>
            <a:endParaRPr kumimoji="0" lang="ca-ES" altLang="en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lwg Typo" pitchFamily="1" charset="0"/>
              <a:ea typeface="ヒラギノ角ゴ Pro W3" panose="020B03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8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44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1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664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39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7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5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23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55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74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9C5D75-E3FF-8B13-E4A0-1AB897F309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2E73E-D8BF-3948-9FC8-DA12E22F131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2381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AC8669-EB65-9190-C6A9-3D35A68760D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9A47-2772-8B4C-9A2B-B3FFB998846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04365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24E0E6-F407-9E3C-8730-C21E39C50C2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8709B-53A9-4646-991D-49AE2313575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66721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83FBB-A77A-BD70-2D13-02634A6500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DFDE-1B1A-7A4D-A1E9-8F7BCD86352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004596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90F593-D74B-3CBA-D347-F7720D5AD8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A5ED-F74B-5344-B9E7-79CA32254CD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7138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B057DF-3C1A-18DE-E508-9E9D12FCCC2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1F13-EC1E-3A4E-8AAC-E1BBACE2B98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877449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12998CE-C1A6-C2DE-B3AA-B51D3C96DC7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823E-F95D-9546-A6FF-17EE7F643F7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9718165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FCF9C3-C117-A56B-5EB2-23AB92798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7525-DF98-7A46-953A-A5A52A9931F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90986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43FB91-FE44-888E-B394-1DC7FAABAD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70968-9C41-4549-A22A-35AF2E2C8E0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829842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99D73B-80B1-CF45-2696-D17122A645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A2781-342C-CD4E-B392-F5F272FDFFB0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310625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189805-D6B8-AC07-1D2D-03828600CC9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03345-C829-9844-A61D-9E1DEE4C1EE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25686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F8D198-F8AC-2C25-20CB-11D9B7CAC6D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2F6A5-7BB2-664F-A20F-9D2DA721DD39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641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E68E-2C3C-4BF4-B787-BD6857C0A353}" type="datetimeFigureOut">
              <a:rPr lang="es-ES" smtClean="0"/>
              <a:t>5/5/23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4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8817660-95CC-A543-85D1-7B673DA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EFEE59D-94BF-C4F4-6391-6A0818E71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3CC41B5C-02FD-D557-6D0E-DB4BD744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A1ACEF90-871A-2DD0-AA4C-0D71B79E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E1955E3-8ED0-4157-D855-184F3C1C72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88DA785-5920-0C47-AFC0-9D2DA6E4401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840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3015172" y="553877"/>
            <a:ext cx="311123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Tipos de sensores</a:t>
            </a:r>
          </a:p>
        </p:txBody>
      </p:sp>
      <p:pic>
        <p:nvPicPr>
          <p:cNvPr id="4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0C89523-2194-3AA3-45D0-86949A96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9" y="1415893"/>
            <a:ext cx="5729416" cy="2186431"/>
          </a:xfrm>
          <a:prstGeom prst="rect">
            <a:avLst/>
          </a:prstGeo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838E7F9-BDA9-0694-F5DD-87C11AD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0" y="4038607"/>
            <a:ext cx="5729414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633064" y="402849"/>
            <a:ext cx="78806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Satélites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comerciales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actuales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(entre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otros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...)</a:t>
            </a:r>
            <a:endParaRPr lang="es-ES" dirty="0" err="1">
              <a:ea typeface="ヒラギノ角ゴ Pro W3"/>
            </a:endParaRPr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B68A5D-5CA0-01B6-2B7E-62B7C41D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1493832"/>
            <a:ext cx="8159577" cy="4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33787-63F1-7AF0-55F6-AE9FBD6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" y="1262109"/>
            <a:ext cx="9219756" cy="404999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2287497" y="375390"/>
            <a:ext cx="45640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  <a:latin typeface="Arial"/>
                <a:ea typeface="ヒラギノ角ゴ Pro W3"/>
              </a:rPr>
              <a:t>Series temporales de </a:t>
            </a:r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datos</a:t>
            </a:r>
            <a:endParaRPr lang="es-ES" sz="2800">
              <a:solidFill>
                <a:schemeClr val="accent4"/>
              </a:solidFill>
              <a:latin typeface="Arial"/>
              <a:ea typeface="ヒラギノ角ゴ Pro W3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BFB3769-1E1A-2777-5B8C-05E6145F6212}"/>
              </a:ext>
            </a:extLst>
          </p:cNvPr>
          <p:cNvGrpSpPr/>
          <p:nvPr/>
        </p:nvGrpSpPr>
        <p:grpSpPr>
          <a:xfrm>
            <a:off x="701589" y="964609"/>
            <a:ext cx="3168822" cy="5655181"/>
            <a:chOff x="509373" y="957744"/>
            <a:chExt cx="3168822" cy="5655181"/>
          </a:xfrm>
        </p:grpSpPr>
        <p:pic>
          <p:nvPicPr>
            <p:cNvPr id="6" name="Imagen 6" descr="Gráfico, Gráfico radial&#10;&#10;Descripción generada automáticamente">
              <a:extLst>
                <a:ext uri="{FF2B5EF4-FFF2-40B4-BE49-F238E27FC236}">
                  <a16:creationId xmlns:a16="http://schemas.microsoft.com/office/drawing/2014/main" id="{01141C9A-2EB6-1276-70B4-1C17F04E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73" y="3430374"/>
              <a:ext cx="3168822" cy="3182551"/>
            </a:xfrm>
            <a:prstGeom prst="rect">
              <a:avLst/>
            </a:prstGeom>
          </p:spPr>
        </p:pic>
        <p:pic>
          <p:nvPicPr>
            <p:cNvPr id="9" name="Imagen 9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E4A28590-2DFD-52DC-C9C4-16B1949D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1" y="957744"/>
              <a:ext cx="2921688" cy="2388787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50ECEF-E9D4-76DA-51D6-2EED89E03A6C}"/>
              </a:ext>
            </a:extLst>
          </p:cNvPr>
          <p:cNvGrpSpPr/>
          <p:nvPr/>
        </p:nvGrpSpPr>
        <p:grpSpPr>
          <a:xfrm>
            <a:off x="4449805" y="957640"/>
            <a:ext cx="4068120" cy="5655027"/>
            <a:chOff x="4339967" y="1088072"/>
            <a:chExt cx="4068120" cy="5655027"/>
          </a:xfrm>
        </p:grpSpPr>
        <p:pic>
          <p:nvPicPr>
            <p:cNvPr id="8" name="Imagen 8" descr="Mapa&#10;&#10;Descripción generada automáticamente">
              <a:extLst>
                <a:ext uri="{FF2B5EF4-FFF2-40B4-BE49-F238E27FC236}">
                  <a16:creationId xmlns:a16="http://schemas.microsoft.com/office/drawing/2014/main" id="{34C84F16-2062-BA02-0E1B-16699261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35" y="3561062"/>
              <a:ext cx="2804983" cy="3182037"/>
            </a:xfrm>
            <a:prstGeom prst="rect">
              <a:avLst/>
            </a:prstGeom>
          </p:spPr>
        </p:pic>
        <p:pic>
          <p:nvPicPr>
            <p:cNvPr id="10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BB390ADE-F5B3-12B8-A297-D27A832A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67" y="1088072"/>
              <a:ext cx="4068120" cy="237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971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6">
            <a:extLst>
              <a:ext uri="{FF2B5EF4-FFF2-40B4-BE49-F238E27FC236}">
                <a16:creationId xmlns:a16="http://schemas.microsoft.com/office/drawing/2014/main" id="{D84CB344-279F-6C72-D385-A6D5A49D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857625"/>
            <a:ext cx="86407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1">
            <a:extLst>
              <a:ext uri="{FF2B5EF4-FFF2-40B4-BE49-F238E27FC236}">
                <a16:creationId xmlns:a16="http://schemas.microsoft.com/office/drawing/2014/main" id="{5EFD7C6C-3D7A-6D98-BFBC-724A4C1AB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63500"/>
            <a:ext cx="2992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Lo que haremos hoy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12DF5-B568-AB66-1098-4F85F0AA4146}"/>
              </a:ext>
            </a:extLst>
          </p:cNvPr>
          <p:cNvSpPr txBox="1"/>
          <p:nvPr/>
        </p:nvSpPr>
        <p:spPr>
          <a:xfrm>
            <a:off x="5418138" y="2114550"/>
            <a:ext cx="12668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Promedio de NDVI máximo de la serie</a:t>
            </a:r>
            <a:endParaRPr kumimoji="0" lang="en-ES" sz="1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pic>
        <p:nvPicPr>
          <p:cNvPr id="76804" name="Picture 8">
            <a:extLst>
              <a:ext uri="{FF2B5EF4-FFF2-40B4-BE49-F238E27FC236}">
                <a16:creationId xmlns:a16="http://schemas.microsoft.com/office/drawing/2014/main" id="{A00D60B5-9E73-99EA-86DB-F7AD2BAB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5252" r="996" b="16136"/>
          <a:stretch>
            <a:fillRect/>
          </a:stretch>
        </p:blipFill>
        <p:spPr bwMode="auto">
          <a:xfrm>
            <a:off x="820738" y="4851400"/>
            <a:ext cx="7989887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50" name="Picture 4">
            <a:extLst>
              <a:ext uri="{FF2B5EF4-FFF2-40B4-BE49-F238E27FC236}">
                <a16:creationId xmlns:a16="http://schemas.microsoft.com/office/drawing/2014/main" id="{FD07D540-ECB9-2A6D-91CF-BE508F2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10782" r="27576" b="56580"/>
          <a:stretch>
            <a:fillRect/>
          </a:stretch>
        </p:blipFill>
        <p:spPr bwMode="auto">
          <a:xfrm>
            <a:off x="2892425" y="2351088"/>
            <a:ext cx="202882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51" name="Oval 5">
            <a:extLst>
              <a:ext uri="{FF2B5EF4-FFF2-40B4-BE49-F238E27FC236}">
                <a16:creationId xmlns:a16="http://schemas.microsoft.com/office/drawing/2014/main" id="{3C323902-94F9-DD8E-63CC-033C0A51A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2986088"/>
            <a:ext cx="68263" cy="68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76852" name="Oval 9">
            <a:extLst>
              <a:ext uri="{FF2B5EF4-FFF2-40B4-BE49-F238E27FC236}">
                <a16:creationId xmlns:a16="http://schemas.microsoft.com/office/drawing/2014/main" id="{773EC125-CD43-00DC-E2D7-AB58AE47C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881313"/>
            <a:ext cx="68262" cy="69850"/>
          </a:xfrm>
          <a:prstGeom prst="ellipse">
            <a:avLst/>
          </a:prstGeom>
          <a:solidFill>
            <a:srgbClr val="360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grpSp>
        <p:nvGrpSpPr>
          <p:cNvPr id="76806" name="Group 79">
            <a:extLst>
              <a:ext uri="{FF2B5EF4-FFF2-40B4-BE49-F238E27FC236}">
                <a16:creationId xmlns:a16="http://schemas.microsoft.com/office/drawing/2014/main" id="{34488601-3295-4DD0-42A8-BBFE1460EA48}"/>
              </a:ext>
            </a:extLst>
          </p:cNvPr>
          <p:cNvGrpSpPr>
            <a:grpSpLocks/>
          </p:cNvGrpSpPr>
          <p:nvPr/>
        </p:nvGrpSpPr>
        <p:grpSpPr bwMode="auto">
          <a:xfrm>
            <a:off x="7802563" y="3981450"/>
            <a:ext cx="998537" cy="404813"/>
            <a:chOff x="7802591" y="3982183"/>
            <a:chExt cx="998406" cy="404746"/>
          </a:xfrm>
        </p:grpSpPr>
        <p:sp>
          <p:nvSpPr>
            <p:cNvPr id="63559" name="TextBox 12">
              <a:extLst>
                <a:ext uri="{FF2B5EF4-FFF2-40B4-BE49-F238E27FC236}">
                  <a16:creationId xmlns:a16="http://schemas.microsoft.com/office/drawing/2014/main" id="{1CB36C7C-2E6A-117C-CCF4-27A63676B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3982183"/>
              <a:ext cx="99840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denso</a:t>
              </a:r>
            </a:p>
          </p:txBody>
        </p:sp>
        <p:sp>
          <p:nvSpPr>
            <p:cNvPr id="63560" name="TextBox 13">
              <a:extLst>
                <a:ext uri="{FF2B5EF4-FFF2-40B4-BE49-F238E27FC236}">
                  <a16:creationId xmlns:a16="http://schemas.microsoft.com/office/drawing/2014/main" id="{01DD1B8D-6E9E-6D26-A572-7B1505038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4146107"/>
              <a:ext cx="89089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3600E9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laxo</a:t>
              </a:r>
            </a:p>
          </p:txBody>
        </p:sp>
      </p:grpSp>
      <p:sp>
        <p:nvSpPr>
          <p:cNvPr id="76807" name="Oval 15">
            <a:extLst>
              <a:ext uri="{FF2B5EF4-FFF2-40B4-BE49-F238E27FC236}">
                <a16:creationId xmlns:a16="http://schemas.microsoft.com/office/drawing/2014/main" id="{BE83CA32-977D-918F-F044-0F8F5682F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088" y="4168775"/>
            <a:ext cx="173037" cy="173038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cxnSp>
        <p:nvCxnSpPr>
          <p:cNvPr id="76808" name="Straight Connector 17">
            <a:extLst>
              <a:ext uri="{FF2B5EF4-FFF2-40B4-BE49-F238E27FC236}">
                <a16:creationId xmlns:a16="http://schemas.microsoft.com/office/drawing/2014/main" id="{C76B1A8F-F7BC-1507-EF7F-016F5650E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4651375"/>
            <a:ext cx="798988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09" name="Straight Connector 22">
            <a:extLst>
              <a:ext uri="{FF2B5EF4-FFF2-40B4-BE49-F238E27FC236}">
                <a16:creationId xmlns:a16="http://schemas.microsoft.com/office/drawing/2014/main" id="{C13E0F10-4935-EA35-3B79-D85A1F8AAD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5664200"/>
            <a:ext cx="7989887" cy="0"/>
          </a:xfrm>
          <a:prstGeom prst="line">
            <a:avLst/>
          </a:prstGeom>
          <a:noFill/>
          <a:ln w="28575" algn="ctr">
            <a:solidFill>
              <a:srgbClr val="3600E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1" name="Straight Arrow Connector 25">
            <a:extLst>
              <a:ext uri="{FF2B5EF4-FFF2-40B4-BE49-F238E27FC236}">
                <a16:creationId xmlns:a16="http://schemas.microsoft.com/office/drawing/2014/main" id="{07AAE5B0-1E4C-AFE2-FE53-AC102A42F16B}"/>
              </a:ext>
            </a:extLst>
          </p:cNvPr>
          <p:cNvCxnSpPr>
            <a:cxnSpLocks/>
          </p:cNvCxnSpPr>
          <p:nvPr/>
        </p:nvCxnSpPr>
        <p:spPr bwMode="auto">
          <a:xfrm>
            <a:off x="811213" y="4422775"/>
            <a:ext cx="7989887" cy="4699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2" name="Straight Arrow Connector 26">
            <a:extLst>
              <a:ext uri="{FF2B5EF4-FFF2-40B4-BE49-F238E27FC236}">
                <a16:creationId xmlns:a16="http://schemas.microsoft.com/office/drawing/2014/main" id="{322A5747-9762-E529-136B-F32CB95BBB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213" y="5297488"/>
            <a:ext cx="7989887" cy="688975"/>
          </a:xfrm>
          <a:prstGeom prst="straightConnector1">
            <a:avLst/>
          </a:prstGeom>
          <a:noFill/>
          <a:ln w="76200" algn="ctr">
            <a:solidFill>
              <a:srgbClr val="3600E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C6E6DD-8236-9160-010B-159415CC0B8C}"/>
              </a:ext>
            </a:extLst>
          </p:cNvPr>
          <p:cNvSpPr txBox="1"/>
          <p:nvPr/>
        </p:nvSpPr>
        <p:spPr>
          <a:xfrm>
            <a:off x="3727450" y="673100"/>
            <a:ext cx="76835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DDAE6-BC20-8ECB-65E0-2AE00A4A344C}"/>
              </a:ext>
            </a:extLst>
          </p:cNvPr>
          <p:cNvSpPr txBox="1"/>
          <p:nvPr/>
        </p:nvSpPr>
        <p:spPr>
          <a:xfrm>
            <a:off x="3727450" y="83185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523E4-49CB-AA68-CA60-B73A967AFE2F}"/>
              </a:ext>
            </a:extLst>
          </p:cNvPr>
          <p:cNvSpPr txBox="1"/>
          <p:nvPr/>
        </p:nvSpPr>
        <p:spPr>
          <a:xfrm>
            <a:off x="3727450" y="99060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57DCE-B7AC-C935-F907-4E3515EA5E98}"/>
              </a:ext>
            </a:extLst>
          </p:cNvPr>
          <p:cNvSpPr txBox="1"/>
          <p:nvPr/>
        </p:nvSpPr>
        <p:spPr>
          <a:xfrm>
            <a:off x="4637088" y="850900"/>
            <a:ext cx="1217612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Máximo año 1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B9B51BC3-C3D1-42D1-379F-1E1E4705793E}"/>
              </a:ext>
            </a:extLst>
          </p:cNvPr>
          <p:cNvSpPr/>
          <p:nvPr/>
        </p:nvSpPr>
        <p:spPr bwMode="auto">
          <a:xfrm>
            <a:off x="4552950" y="750888"/>
            <a:ext cx="119063" cy="42386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18" name="Group 68">
            <a:extLst>
              <a:ext uri="{FF2B5EF4-FFF2-40B4-BE49-F238E27FC236}">
                <a16:creationId xmlns:a16="http://schemas.microsoft.com/office/drawing/2014/main" id="{007E0770-8001-7F6D-124E-D4319FEE2AF8}"/>
              </a:ext>
            </a:extLst>
          </p:cNvPr>
          <p:cNvGrpSpPr>
            <a:grpSpLocks/>
          </p:cNvGrpSpPr>
          <p:nvPr/>
        </p:nvGrpSpPr>
        <p:grpSpPr bwMode="auto">
          <a:xfrm>
            <a:off x="3727450" y="1103313"/>
            <a:ext cx="768350" cy="754062"/>
            <a:chOff x="314785" y="1191132"/>
            <a:chExt cx="768159" cy="7527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00FA2-F2CE-7A58-11E2-899FBA1119F1}"/>
                </a:ext>
              </a:extLst>
            </p:cNvPr>
            <p:cNvSpPr txBox="1"/>
            <p:nvPr/>
          </p:nvSpPr>
          <p:spPr>
            <a:xfrm>
              <a:off x="498889" y="1191132"/>
              <a:ext cx="217434" cy="23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.</a:t>
              </a:r>
            </a:p>
          </p:txBody>
        </p:sp>
        <p:grpSp>
          <p:nvGrpSpPr>
            <p:cNvPr id="63554" name="Group 67">
              <a:extLst>
                <a:ext uri="{FF2B5EF4-FFF2-40B4-BE49-F238E27FC236}">
                  <a16:creationId xmlns:a16="http://schemas.microsoft.com/office/drawing/2014/main" id="{1AFCD1C0-CA49-4755-F706-7B050B417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85" y="1321616"/>
              <a:ext cx="768159" cy="622285"/>
              <a:chOff x="314785" y="1321616"/>
              <a:chExt cx="768159" cy="6222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61F3C-6B17-E3BA-E15B-824F7D722D1A}"/>
                  </a:ext>
                </a:extLst>
              </p:cNvPr>
              <p:cNvSpPr txBox="1"/>
              <p:nvPr/>
            </p:nvSpPr>
            <p:spPr>
              <a:xfrm>
                <a:off x="314785" y="1712523"/>
                <a:ext cx="768159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NDVI Día 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7E8EF-21E6-7AE3-A4E0-8C28DAEDB1A4}"/>
                  </a:ext>
                </a:extLst>
              </p:cNvPr>
              <p:cNvSpPr txBox="1"/>
              <p:nvPr/>
            </p:nvSpPr>
            <p:spPr>
              <a:xfrm>
                <a:off x="498889" y="1321084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2F66C0-7765-628B-2F11-F2406FFD4555}"/>
                  </a:ext>
                </a:extLst>
              </p:cNvPr>
              <p:cNvSpPr txBox="1"/>
              <p:nvPr/>
            </p:nvSpPr>
            <p:spPr>
              <a:xfrm>
                <a:off x="498889" y="1451036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3C555-FAA6-659D-9988-A6F53A080FD6}"/>
                  </a:ext>
                </a:extLst>
              </p:cNvPr>
              <p:cNvSpPr txBox="1"/>
              <p:nvPr/>
            </p:nvSpPr>
            <p:spPr>
              <a:xfrm>
                <a:off x="498889" y="1582572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</p:grpSp>
      </p:grpSp>
      <p:grpSp>
        <p:nvGrpSpPr>
          <p:cNvPr id="76819" name="Group 69">
            <a:extLst>
              <a:ext uri="{FF2B5EF4-FFF2-40B4-BE49-F238E27FC236}">
                <a16:creationId xmlns:a16="http://schemas.microsoft.com/office/drawing/2014/main" id="{272AFDF7-75F4-7211-8E82-356610CDA00D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246188"/>
            <a:ext cx="1303338" cy="244475"/>
            <a:chOff x="1139832" y="1333686"/>
            <a:chExt cx="1303378" cy="2445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0FEB02-87C2-3DDD-60BD-17D3D10C616A}"/>
                </a:ext>
              </a:extLst>
            </p:cNvPr>
            <p:cNvSpPr txBox="1"/>
            <p:nvPr/>
          </p:nvSpPr>
          <p:spPr>
            <a:xfrm>
              <a:off x="1225560" y="1343213"/>
              <a:ext cx="1217650" cy="2318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2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CD8CAF4-98E9-FFAC-3404-92095EC9A122}"/>
                </a:ext>
              </a:extLst>
            </p:cNvPr>
            <p:cNvSpPr/>
            <p:nvPr/>
          </p:nvSpPr>
          <p:spPr bwMode="auto">
            <a:xfrm>
              <a:off x="1139832" y="1333686"/>
              <a:ext cx="119067" cy="24453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76820" name="Group 70">
            <a:extLst>
              <a:ext uri="{FF2B5EF4-FFF2-40B4-BE49-F238E27FC236}">
                <a16:creationId xmlns:a16="http://schemas.microsoft.com/office/drawing/2014/main" id="{6E021BE0-6899-F6DF-54EA-BA5288295B4E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539875"/>
            <a:ext cx="1303338" cy="260350"/>
            <a:chOff x="1139832" y="1627303"/>
            <a:chExt cx="1303378" cy="26024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7C301C-DB3E-EBC1-A142-01DD83B615E1}"/>
                </a:ext>
              </a:extLst>
            </p:cNvPr>
            <p:cNvSpPr txBox="1"/>
            <p:nvPr/>
          </p:nvSpPr>
          <p:spPr>
            <a:xfrm>
              <a:off x="1225560" y="1657454"/>
              <a:ext cx="1217650" cy="2300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n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BA2CF0C7-37BE-3783-B371-8443454B8B49}"/>
                </a:ext>
              </a:extLst>
            </p:cNvPr>
            <p:cNvSpPr/>
            <p:nvPr/>
          </p:nvSpPr>
          <p:spPr bwMode="auto">
            <a:xfrm>
              <a:off x="1139832" y="1627303"/>
              <a:ext cx="119067" cy="24437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BE3414-F05E-D848-5C51-39087FC53307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 bwMode="auto">
          <a:xfrm flipH="1">
            <a:off x="6051550" y="1543050"/>
            <a:ext cx="744538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0D3151-4B3E-EBB2-3A80-30EDEE9403A7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 bwMode="auto">
          <a:xfrm>
            <a:off x="6796088" y="1543050"/>
            <a:ext cx="846137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DC9AB2-F488-A92E-5CB6-0453E4750242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2668588"/>
            <a:ext cx="912812" cy="2000250"/>
            <a:chOff x="5599240" y="2668608"/>
            <a:chExt cx="912812" cy="2000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AFEC1-6108-49AB-0D27-D2FB689A000E}"/>
                </a:ext>
              </a:extLst>
            </p:cNvPr>
            <p:cNvSpPr txBox="1"/>
            <p:nvPr/>
          </p:nvSpPr>
          <p:spPr bwMode="auto">
            <a:xfrm>
              <a:off x="5600827" y="3465597"/>
              <a:ext cx="900113" cy="338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Densidad de la vegetación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09B4AE-C29D-8AFA-4C5A-39AE437E5FE7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 bwMode="auto">
            <a:xfrm flipH="1">
              <a:off x="6051677" y="2668608"/>
              <a:ext cx="0" cy="796989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A23D4F-1C0F-8F91-F1EE-34A698478FC9}"/>
                </a:ext>
              </a:extLst>
            </p:cNvPr>
            <p:cNvSpPr txBox="1"/>
            <p:nvPr/>
          </p:nvSpPr>
          <p:spPr bwMode="auto">
            <a:xfrm>
              <a:off x="5599240" y="2895638"/>
              <a:ext cx="912812" cy="338165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Cantidad de biomasa verde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AAD9B6D-149F-D75F-5D29-EC862B949434}"/>
                </a:ext>
              </a:extLst>
            </p:cNvPr>
            <p:cNvSpPr/>
            <p:nvPr/>
          </p:nvSpPr>
          <p:spPr bwMode="auto">
            <a:xfrm rot="20099565">
              <a:off x="6099302" y="3805349"/>
              <a:ext cx="127000" cy="863669"/>
            </a:xfrm>
            <a:custGeom>
              <a:avLst/>
              <a:gdLst>
                <a:gd name="connsiteX0" fmla="*/ 194267 w 194267"/>
                <a:gd name="connsiteY0" fmla="*/ 0 h 873940"/>
                <a:gd name="connsiteX1" fmla="*/ 58 w 194267"/>
                <a:gd name="connsiteY1" fmla="*/ 469339 h 873940"/>
                <a:gd name="connsiteX2" fmla="*/ 178083 w 194267"/>
                <a:gd name="connsiteY2" fmla="*/ 873940 h 8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267" h="873940">
                  <a:moveTo>
                    <a:pt x="194267" y="0"/>
                  </a:moveTo>
                  <a:cubicBezTo>
                    <a:pt x="98511" y="161841"/>
                    <a:pt x="2755" y="323682"/>
                    <a:pt x="58" y="469339"/>
                  </a:cubicBezTo>
                  <a:cubicBezTo>
                    <a:pt x="-2639" y="614996"/>
                    <a:pt x="87722" y="744468"/>
                    <a:pt x="178083" y="873940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066FAE7A-295F-78A4-B198-12F5F130329C}"/>
              </a:ext>
            </a:extLst>
          </p:cNvPr>
          <p:cNvSpPr/>
          <p:nvPr/>
        </p:nvSpPr>
        <p:spPr bwMode="auto">
          <a:xfrm>
            <a:off x="7627938" y="3246438"/>
            <a:ext cx="173037" cy="1577975"/>
          </a:xfrm>
          <a:custGeom>
            <a:avLst/>
            <a:gdLst>
              <a:gd name="connsiteX0" fmla="*/ 178025 w 369129"/>
              <a:gd name="connsiteY0" fmla="*/ 0 h 1173345"/>
              <a:gd name="connsiteX1" fmla="*/ 364142 w 369129"/>
              <a:gd name="connsiteY1" fmla="*/ 436970 h 1173345"/>
              <a:gd name="connsiteX2" fmla="*/ 0 w 369129"/>
              <a:gd name="connsiteY2" fmla="*/ 1173345 h 1173345"/>
              <a:gd name="connsiteX0" fmla="*/ 523543 w 551455"/>
              <a:gd name="connsiteY0" fmla="*/ 0 h 1154138"/>
              <a:gd name="connsiteX1" fmla="*/ 364142 w 551455"/>
              <a:gd name="connsiteY1" fmla="*/ 417763 h 1154138"/>
              <a:gd name="connsiteX2" fmla="*/ 0 w 551455"/>
              <a:gd name="connsiteY2" fmla="*/ 1154138 h 1154138"/>
              <a:gd name="connsiteX0" fmla="*/ 523543 w 523543"/>
              <a:gd name="connsiteY0" fmla="*/ 0 h 1154138"/>
              <a:gd name="connsiteX1" fmla="*/ 364142 w 523543"/>
              <a:gd name="connsiteY1" fmla="*/ 417763 h 1154138"/>
              <a:gd name="connsiteX2" fmla="*/ 0 w 523543"/>
              <a:gd name="connsiteY2" fmla="*/ 1154138 h 1154138"/>
              <a:gd name="connsiteX0" fmla="*/ 161729 w 161729"/>
              <a:gd name="connsiteY0" fmla="*/ 0 h 1109323"/>
              <a:gd name="connsiteX1" fmla="*/ 2328 w 161729"/>
              <a:gd name="connsiteY1" fmla="*/ 417763 h 1109323"/>
              <a:gd name="connsiteX2" fmla="*/ 72298 w 161729"/>
              <a:gd name="connsiteY2" fmla="*/ 1109323 h 1109323"/>
              <a:gd name="connsiteX0" fmla="*/ 161308 w 181556"/>
              <a:gd name="connsiteY0" fmla="*/ 0 h 1134932"/>
              <a:gd name="connsiteX1" fmla="*/ 1907 w 181556"/>
              <a:gd name="connsiteY1" fmla="*/ 417763 h 1134932"/>
              <a:gd name="connsiteX2" fmla="*/ 133893 w 181556"/>
              <a:gd name="connsiteY2" fmla="*/ 1134932 h 1134932"/>
              <a:gd name="connsiteX0" fmla="*/ 31551 w 122861"/>
              <a:gd name="connsiteY0" fmla="*/ 0 h 1134932"/>
              <a:gd name="connsiteX1" fmla="*/ 120214 w 122861"/>
              <a:gd name="connsiteY1" fmla="*/ 424164 h 1134932"/>
              <a:gd name="connsiteX2" fmla="*/ 4136 w 122861"/>
              <a:gd name="connsiteY2" fmla="*/ 1134932 h 1134932"/>
              <a:gd name="connsiteX0" fmla="*/ 24455 w 203784"/>
              <a:gd name="connsiteY0" fmla="*/ 0 h 1134932"/>
              <a:gd name="connsiteX1" fmla="*/ 201835 w 203784"/>
              <a:gd name="connsiteY1" fmla="*/ 424164 h 1134932"/>
              <a:gd name="connsiteX2" fmla="*/ 85757 w 203784"/>
              <a:gd name="connsiteY2" fmla="*/ 1134932 h 1134932"/>
              <a:gd name="connsiteX0" fmla="*/ 0 w 184287"/>
              <a:gd name="connsiteY0" fmla="*/ 0 h 1134932"/>
              <a:gd name="connsiteX1" fmla="*/ 177380 w 184287"/>
              <a:gd name="connsiteY1" fmla="*/ 424164 h 1134932"/>
              <a:gd name="connsiteX2" fmla="*/ 61302 w 184287"/>
              <a:gd name="connsiteY2" fmla="*/ 1134932 h 1134932"/>
              <a:gd name="connsiteX0" fmla="*/ 44314 w 144417"/>
              <a:gd name="connsiteY0" fmla="*/ 0 h 1137985"/>
              <a:gd name="connsiteX1" fmla="*/ 116078 w 144417"/>
              <a:gd name="connsiteY1" fmla="*/ 427217 h 1137985"/>
              <a:gd name="connsiteX2" fmla="*/ 0 w 144417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22" h="1137985">
                <a:moveTo>
                  <a:pt x="44314" y="0"/>
                </a:moveTo>
                <a:cubicBezTo>
                  <a:pt x="184199" y="136564"/>
                  <a:pt x="187995" y="237767"/>
                  <a:pt x="158324" y="430271"/>
                </a:cubicBezTo>
                <a:cubicBezTo>
                  <a:pt x="128653" y="625828"/>
                  <a:pt x="167235" y="867576"/>
                  <a:pt x="0" y="1137985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26" name="Group 78">
            <a:extLst>
              <a:ext uri="{FF2B5EF4-FFF2-40B4-BE49-F238E27FC236}">
                <a16:creationId xmlns:a16="http://schemas.microsoft.com/office/drawing/2014/main" id="{B4435601-D9EE-8893-B388-71E28DDE2895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2114550"/>
            <a:ext cx="1266825" cy="1133475"/>
            <a:chOff x="3594972" y="2201550"/>
            <a:chExt cx="1267343" cy="11343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A28FB3-D237-2D8A-AF68-246B81815556}"/>
                </a:ext>
              </a:extLst>
            </p:cNvPr>
            <p:cNvSpPr txBox="1"/>
            <p:nvPr/>
          </p:nvSpPr>
          <p:spPr>
            <a:xfrm>
              <a:off x="3594972" y="2201550"/>
              <a:ext cx="1267343" cy="5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 la serie temporal de NDVI</a:t>
              </a:r>
              <a:endParaRPr kumimoji="0" lang="en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CD1EB24-563A-F65C-8E16-BF3C56ACA7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5467" y="2755995"/>
              <a:ext cx="0" cy="563976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B1A940-D64D-ECB7-3B9A-41E4A1BCF816}"/>
                </a:ext>
              </a:extLst>
            </p:cNvPr>
            <p:cNvSpPr txBox="1"/>
            <p:nvPr/>
          </p:nvSpPr>
          <p:spPr>
            <a:xfrm>
              <a:off x="3674379" y="2873557"/>
              <a:ext cx="1140291" cy="462301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Tendencia hacia más o hacia menos NDVI.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76827" name="Group 75">
            <a:extLst>
              <a:ext uri="{FF2B5EF4-FFF2-40B4-BE49-F238E27FC236}">
                <a16:creationId xmlns:a16="http://schemas.microsoft.com/office/drawing/2014/main" id="{A4DA535B-BB79-C018-A788-1E2380CB029E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858838"/>
            <a:ext cx="1774825" cy="898525"/>
            <a:chOff x="2380895" y="946349"/>
            <a:chExt cx="1775110" cy="897970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846942D7-E774-C78C-14B9-AD71F981ACF5}"/>
                </a:ext>
              </a:extLst>
            </p:cNvPr>
            <p:cNvSpPr/>
            <p:nvPr/>
          </p:nvSpPr>
          <p:spPr bwMode="auto">
            <a:xfrm>
              <a:off x="2380895" y="946349"/>
              <a:ext cx="130196" cy="89797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341206-6B82-3ED6-872D-604B2EAC1D56}"/>
                </a:ext>
              </a:extLst>
            </p:cNvPr>
            <p:cNvSpPr/>
            <p:nvPr/>
          </p:nvSpPr>
          <p:spPr bwMode="auto">
            <a:xfrm>
              <a:off x="2541259" y="1365190"/>
              <a:ext cx="546188" cy="57115"/>
            </a:xfrm>
            <a:custGeom>
              <a:avLst/>
              <a:gdLst>
                <a:gd name="connsiteX0" fmla="*/ 0 w 546754"/>
                <a:gd name="connsiteY0" fmla="*/ 29097 h 57377"/>
                <a:gd name="connsiteX1" fmla="*/ 179109 w 546754"/>
                <a:gd name="connsiteY1" fmla="*/ 817 h 57377"/>
                <a:gd name="connsiteX2" fmla="*/ 546754 w 546754"/>
                <a:gd name="connsiteY2" fmla="*/ 57377 h 5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54" h="57377">
                  <a:moveTo>
                    <a:pt x="0" y="29097"/>
                  </a:moveTo>
                  <a:cubicBezTo>
                    <a:pt x="43991" y="12600"/>
                    <a:pt x="87983" y="-3896"/>
                    <a:pt x="179109" y="817"/>
                  </a:cubicBezTo>
                  <a:cubicBezTo>
                    <a:pt x="270235" y="5530"/>
                    <a:pt x="408494" y="31453"/>
                    <a:pt x="546754" y="57377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CFE74-E09B-95EA-5C7E-8E096B35278C}"/>
                </a:ext>
              </a:extLst>
            </p:cNvPr>
            <p:cNvSpPr txBox="1"/>
            <p:nvPr/>
          </p:nvSpPr>
          <p:spPr>
            <a:xfrm>
              <a:off x="2607944" y="1122452"/>
              <a:ext cx="1548061" cy="507686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S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e</a:t>
              </a: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rie temporal de máximos anuales de NDVI por píxel </a:t>
              </a:r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5A84D9C8-D885-14F0-A29E-E86C90593531}"/>
              </a:ext>
            </a:extLst>
          </p:cNvPr>
          <p:cNvSpPr/>
          <p:nvPr/>
        </p:nvSpPr>
        <p:spPr bwMode="auto">
          <a:xfrm rot="429225">
            <a:off x="5199063" y="1509713"/>
            <a:ext cx="960437" cy="3411537"/>
          </a:xfrm>
          <a:custGeom>
            <a:avLst/>
            <a:gdLst>
              <a:gd name="connsiteX0" fmla="*/ 959260 w 959260"/>
              <a:gd name="connsiteY0" fmla="*/ 0 h 2534652"/>
              <a:gd name="connsiteX1" fmla="*/ 117049 w 959260"/>
              <a:gd name="connsiteY1" fmla="*/ 697831 h 2534652"/>
              <a:gd name="connsiteX2" fmla="*/ 12775 w 959260"/>
              <a:gd name="connsiteY2" fmla="*/ 1459831 h 2534652"/>
              <a:gd name="connsiteX3" fmla="*/ 173196 w 959260"/>
              <a:gd name="connsiteY3" fmla="*/ 2534652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260" h="2534652">
                <a:moveTo>
                  <a:pt x="959260" y="0"/>
                </a:moveTo>
                <a:cubicBezTo>
                  <a:pt x="617028" y="227263"/>
                  <a:pt x="274796" y="454526"/>
                  <a:pt x="117049" y="697831"/>
                </a:cubicBezTo>
                <a:cubicBezTo>
                  <a:pt x="-40698" y="941136"/>
                  <a:pt x="3417" y="1153694"/>
                  <a:pt x="12775" y="1459831"/>
                </a:cubicBezTo>
                <a:cubicBezTo>
                  <a:pt x="22133" y="1765968"/>
                  <a:pt x="97664" y="2150310"/>
                  <a:pt x="173196" y="2534652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B5E84D-48CE-4171-E361-5A4337BD4E39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736600"/>
            <a:ext cx="1327150" cy="246063"/>
            <a:chOff x="2408729" y="736819"/>
            <a:chExt cx="1326785" cy="24521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E45C8-1AEA-7F4F-93CF-182F85010BE9}"/>
                </a:ext>
              </a:extLst>
            </p:cNvPr>
            <p:cNvSpPr txBox="1"/>
            <p:nvPr/>
          </p:nvSpPr>
          <p:spPr>
            <a:xfrm>
              <a:off x="2408729" y="739983"/>
              <a:ext cx="1242670" cy="2309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</a:t>
              </a:r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3C25C07B-7C5C-E8F3-9189-FA4254F45C23}"/>
                </a:ext>
              </a:extLst>
            </p:cNvPr>
            <p:cNvSpPr/>
            <p:nvPr/>
          </p:nvSpPr>
          <p:spPr bwMode="auto">
            <a:xfrm rot="10800000">
              <a:off x="3616484" y="736819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043BD-F56D-41D2-C3A8-7DFCF8C1E773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1046163"/>
            <a:ext cx="1327150" cy="244475"/>
            <a:chOff x="2408729" y="1046101"/>
            <a:chExt cx="1326785" cy="2452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0079E-114D-B591-AA86-28BE6B01351E}"/>
                </a:ext>
              </a:extLst>
            </p:cNvPr>
            <p:cNvSpPr txBox="1"/>
            <p:nvPr/>
          </p:nvSpPr>
          <p:spPr>
            <a:xfrm>
              <a:off x="2408729" y="1049286"/>
              <a:ext cx="1242670" cy="230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2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A2479200-3AF7-4A1F-6A3E-AF3A2F7D0612}"/>
                </a:ext>
              </a:extLst>
            </p:cNvPr>
            <p:cNvSpPr/>
            <p:nvPr/>
          </p:nvSpPr>
          <p:spPr bwMode="auto">
            <a:xfrm rot="10800000">
              <a:off x="3616484" y="1046101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6" name="Right Brace 65">
            <a:extLst>
              <a:ext uri="{FF2B5EF4-FFF2-40B4-BE49-F238E27FC236}">
                <a16:creationId xmlns:a16="http://schemas.microsoft.com/office/drawing/2014/main" id="{4257FA86-33CC-A3F3-098D-6E815987AACF}"/>
              </a:ext>
            </a:extLst>
          </p:cNvPr>
          <p:cNvSpPr/>
          <p:nvPr/>
        </p:nvSpPr>
        <p:spPr bwMode="auto">
          <a:xfrm rot="10800000">
            <a:off x="2255838" y="715963"/>
            <a:ext cx="130175" cy="8985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E1EF0C-2BB7-0FDD-B685-E64394B5DDFE}"/>
              </a:ext>
            </a:extLst>
          </p:cNvPr>
          <p:cNvSpPr txBox="1"/>
          <p:nvPr/>
        </p:nvSpPr>
        <p:spPr bwMode="auto">
          <a:xfrm>
            <a:off x="631825" y="954088"/>
            <a:ext cx="1547813" cy="5080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e</a:t>
            </a: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rie temporal de máximos mensuales de NDVI por píxel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8AD4C6-12A5-407A-A736-D6C43E39F455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690688" cy="2127250"/>
            <a:chOff x="587731" y="4265832"/>
            <a:chExt cx="1690982" cy="2126444"/>
          </a:xfrm>
        </p:grpSpPr>
        <p:sp>
          <p:nvSpPr>
            <p:cNvPr id="63531" name="Oval 3">
              <a:extLst>
                <a:ext uri="{FF2B5EF4-FFF2-40B4-BE49-F238E27FC236}">
                  <a16:creationId xmlns:a16="http://schemas.microsoft.com/office/drawing/2014/main" id="{0E88A961-8EB6-4C2B-3CFA-B2DB9B13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chemeClr val="bg1">
                <a:alpha val="63136"/>
              </a:schemeClr>
            </a:solidFill>
            <a:ln w="41275" cmpd="dbl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grpSp>
          <p:nvGrpSpPr>
            <p:cNvPr id="63532" name="Group 5">
              <a:extLst>
                <a:ext uri="{FF2B5EF4-FFF2-40B4-BE49-F238E27FC236}">
                  <a16:creationId xmlns:a16="http://schemas.microsoft.com/office/drawing/2014/main" id="{A7ABAD65-E640-BC35-3856-F0A6310C21A3}"/>
                </a:ext>
              </a:extLst>
            </p:cNvPr>
            <p:cNvGrpSpPr>
              <a:grpSpLocks/>
            </p:cNvGrpSpPr>
            <p:nvPr/>
          </p:nvGrpSpPr>
          <p:grpSpPr bwMode="auto">
            <a:xfrm rot="4656202">
              <a:off x="1455293" y="5568856"/>
              <a:ext cx="1007641" cy="639199"/>
              <a:chOff x="1582597" y="4501393"/>
              <a:chExt cx="706404" cy="448109"/>
            </a:xfrm>
          </p:grpSpPr>
          <p:sp>
            <p:nvSpPr>
              <p:cNvPr id="63533" name="Rectangle 4">
                <a:extLst>
                  <a:ext uri="{FF2B5EF4-FFF2-40B4-BE49-F238E27FC236}">
                    <a16:creationId xmlns:a16="http://schemas.microsoft.com/office/drawing/2014/main" id="{7B17F053-82FD-0628-0FF7-A61AA9DAC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643249" y="4501393"/>
                <a:ext cx="645752" cy="23340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  <p:sp>
            <p:nvSpPr>
              <p:cNvPr id="63534" name="Rectangle 68">
                <a:extLst>
                  <a:ext uri="{FF2B5EF4-FFF2-40B4-BE49-F238E27FC236}">
                    <a16:creationId xmlns:a16="http://schemas.microsoft.com/office/drawing/2014/main" id="{4E07F014-F923-145E-0B6B-88D5CC9AC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582597" y="4629960"/>
                <a:ext cx="138174" cy="31954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3119E-92EA-CB9C-D955-6FF0BFE2FABF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339850" cy="1339850"/>
            <a:chOff x="587731" y="4265832"/>
            <a:chExt cx="1339768" cy="1339768"/>
          </a:xfrm>
        </p:grpSpPr>
        <p:sp>
          <p:nvSpPr>
            <p:cNvPr id="63529" name="Oval 71">
              <a:extLst>
                <a:ext uri="{FF2B5EF4-FFF2-40B4-BE49-F238E27FC236}">
                  <a16:creationId xmlns:a16="http://schemas.microsoft.com/office/drawing/2014/main" id="{644A5152-E4E6-FA15-F3A7-85EF7E0F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1275" cmpd="dbl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pic>
          <p:nvPicPr>
            <p:cNvPr id="63530" name="Picture 8">
              <a:extLst>
                <a:ext uri="{FF2B5EF4-FFF2-40B4-BE49-F238E27FC236}">
                  <a16:creationId xmlns:a16="http://schemas.microsoft.com/office/drawing/2014/main" id="{2E42BFC2-5761-4F40-320C-52A67E90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" t="1823" b="3989"/>
            <a:stretch>
              <a:fillRect/>
            </a:stretch>
          </p:blipFill>
          <p:spPr bwMode="auto">
            <a:xfrm>
              <a:off x="716075" y="4540250"/>
              <a:ext cx="1080064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97C9E7-3E77-558D-A3A6-E9F3E38B63F9}"/>
              </a:ext>
            </a:extLst>
          </p:cNvPr>
          <p:cNvGrpSpPr>
            <a:grpSpLocks/>
          </p:cNvGrpSpPr>
          <p:nvPr/>
        </p:nvGrpSpPr>
        <p:grpSpPr bwMode="auto">
          <a:xfrm>
            <a:off x="631825" y="1539875"/>
            <a:ext cx="1547813" cy="2725738"/>
            <a:chOff x="631523" y="1539896"/>
            <a:chExt cx="1547812" cy="272593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5A6080-506C-68C8-65D0-BD8E45BA2A86}"/>
                </a:ext>
              </a:extLst>
            </p:cNvPr>
            <p:cNvCxnSpPr>
              <a:cxnSpLocks/>
              <a:endCxn id="63529" idx="0"/>
            </p:cNvCxnSpPr>
            <p:nvPr/>
          </p:nvCxnSpPr>
          <p:spPr bwMode="auto">
            <a:xfrm flipH="1">
              <a:off x="1256998" y="1539896"/>
              <a:ext cx="149225" cy="2725936"/>
            </a:xfrm>
            <a:prstGeom prst="straightConnector1">
              <a:avLst/>
            </a:pr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FE4F01-6C58-D1A3-DC49-04105C0421E3}"/>
                </a:ext>
              </a:extLst>
            </p:cNvPr>
            <p:cNvSpPr txBox="1"/>
            <p:nvPr/>
          </p:nvSpPr>
          <p:spPr bwMode="auto">
            <a:xfrm>
              <a:off x="631523" y="2409909"/>
              <a:ext cx="1547812" cy="508037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del patrón estacional del NDVI</a:t>
              </a:r>
              <a:endPara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BFF6EB-4222-7D75-7DCC-6295335E2CFC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371600"/>
            <a:ext cx="1336675" cy="244475"/>
            <a:chOff x="2403425" y="1371497"/>
            <a:chExt cx="1336930" cy="245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95759A-0D2C-0A4C-C5B5-FB91D54B3CF0}"/>
                </a:ext>
              </a:extLst>
            </p:cNvPr>
            <p:cNvSpPr txBox="1"/>
            <p:nvPr/>
          </p:nvSpPr>
          <p:spPr>
            <a:xfrm>
              <a:off x="2403425" y="1374682"/>
              <a:ext cx="1306762" cy="230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12</a:t>
              </a:r>
            </a:p>
          </p:txBody>
        </p: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4F20393C-5A14-ED84-8CC3-15A5DD89FD73}"/>
                </a:ext>
              </a:extLst>
            </p:cNvPr>
            <p:cNvSpPr/>
            <p:nvPr/>
          </p:nvSpPr>
          <p:spPr bwMode="auto">
            <a:xfrm rot="10800000">
              <a:off x="3621270" y="1371497"/>
              <a:ext cx="119085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6851" grpId="0" animBg="1"/>
      <p:bldP spid="76852" grpId="0" animBg="1"/>
      <p:bldP spid="76807" grpId="0" animBg="1"/>
      <p:bldP spid="31" grpId="0"/>
      <p:bldP spid="32" grpId="0"/>
      <p:bldP spid="33" grpId="0"/>
      <p:bldP spid="39" grpId="0"/>
      <p:bldP spid="42" grpId="0" animBg="1"/>
      <p:bldP spid="66" grpId="0" animBg="1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2220123" y="1975037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</a:rPr>
              <a:t>https://</a:t>
            </a:r>
            <a:r>
              <a:rPr lang="en-GB" sz="2800" dirty="0" err="1">
                <a:solidFill>
                  <a:schemeClr val="accent4"/>
                </a:solidFill>
              </a:rPr>
              <a:t>shre.ink</a:t>
            </a:r>
            <a:r>
              <a:rPr lang="en-GB" sz="2800" dirty="0">
                <a:solidFill>
                  <a:schemeClr val="accent4"/>
                </a:solidFill>
              </a:rPr>
              <a:t>/</a:t>
            </a:r>
            <a:r>
              <a:rPr lang="en-GB" sz="2800" dirty="0" err="1">
                <a:solidFill>
                  <a:schemeClr val="accent4"/>
                </a:solidFill>
              </a:rPr>
              <a:t>intraanual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E2308-9102-1FD6-FFE6-BCADF5E137D6}"/>
              </a:ext>
            </a:extLst>
          </p:cNvPr>
          <p:cNvSpPr txBox="1"/>
          <p:nvPr/>
        </p:nvSpPr>
        <p:spPr>
          <a:xfrm>
            <a:off x="2180394" y="1375920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interanual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EB1E6-E22E-48BC-4C35-997ADFCEF5E4}"/>
              </a:ext>
            </a:extLst>
          </p:cNvPr>
          <p:cNvSpPr txBox="1"/>
          <p:nvPr/>
        </p:nvSpPr>
        <p:spPr>
          <a:xfrm>
            <a:off x="2220123" y="3866899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https://</a:t>
            </a:r>
            <a:r>
              <a:rPr lang="en-GB" sz="2800" dirty="0" err="1">
                <a:solidFill>
                  <a:schemeClr val="tx1"/>
                </a:solidFill>
              </a:rPr>
              <a:t>shre.ink</a:t>
            </a:r>
            <a:r>
              <a:rPr lang="en-GB" sz="2800" dirty="0">
                <a:solidFill>
                  <a:schemeClr val="tx1"/>
                </a:solidFill>
              </a:rPr>
              <a:t>/</a:t>
            </a:r>
            <a:r>
              <a:rPr lang="en-GB" sz="2800" dirty="0" err="1">
                <a:solidFill>
                  <a:schemeClr val="tx1"/>
                </a:solidFill>
              </a:rPr>
              <a:t>interanual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F5BE-913C-3E4F-1194-89935CB60DEE}"/>
              </a:ext>
            </a:extLst>
          </p:cNvPr>
          <p:cNvSpPr txBox="1"/>
          <p:nvPr/>
        </p:nvSpPr>
        <p:spPr>
          <a:xfrm>
            <a:off x="2180394" y="3267782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intraanual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791</Words>
  <Application>Microsoft Macintosh PowerPoint</Application>
  <PresentationFormat>On-screen Show (4:3)</PresentationFormat>
  <Paragraphs>178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Times New Roman</vt:lpstr>
      <vt:lpstr>Tlwg Typo</vt:lpstr>
      <vt:lpstr>Wingdings</vt:lpstr>
      <vt:lpstr>Tema de Office</vt:lpstr>
      <vt:lpstr>1_Tema de Office</vt:lpstr>
      <vt:lpstr>Tema de Office</vt:lpstr>
      <vt:lpstr>2_Tema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PowerPoint Presentation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228</cp:revision>
  <cp:lastPrinted>1601-01-01T00:00:00Z</cp:lastPrinted>
  <dcterms:created xsi:type="dcterms:W3CDTF">2009-06-10T21:00:12Z</dcterms:created>
  <dcterms:modified xsi:type="dcterms:W3CDTF">2023-05-05T18:43:26Z</dcterms:modified>
  <cp:category/>
</cp:coreProperties>
</file>